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ebas Neue Bold" panose="020B0604020202020204" charset="0"/>
      <p:regular r:id="rId19"/>
    </p:embeddedFont>
    <p:embeddedFont>
      <p:font typeface="Montserrat Bold" panose="020B0604020202020204" charset="0"/>
      <p:regular r:id="rId20"/>
    </p:embeddedFont>
    <p:embeddedFont>
      <p:font typeface="Open Sans" panose="020B06060305040202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276D2-FD8B-4BD2-B1EE-794B389AF754}" v="8" dt="2025-09-14T18:20:26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22"/>
    </p:cViewPr>
  </p:sorterViewPr>
  <p:notesViewPr>
    <p:cSldViewPr>
      <p:cViewPr varScale="1">
        <p:scale>
          <a:sx n="59" d="100"/>
          <a:sy n="59" d="100"/>
        </p:scale>
        <p:origin x="2275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Choure" userId="d282f3105c0ca940" providerId="LiveId" clId="{79E1ACE4-0697-4BAE-9767-5D3FB371D0F1}"/>
    <pc:docChg chg="undo custSel addSld delSld modSld">
      <pc:chgData name="Aditya Choure" userId="d282f3105c0ca940" providerId="LiveId" clId="{79E1ACE4-0697-4BAE-9767-5D3FB371D0F1}" dt="2025-09-14T18:20:26.124" v="5"/>
      <pc:docMkLst>
        <pc:docMk/>
      </pc:docMkLst>
      <pc:sldChg chg="modTransition">
        <pc:chgData name="Aditya Choure" userId="d282f3105c0ca940" providerId="LiveId" clId="{79E1ACE4-0697-4BAE-9767-5D3FB371D0F1}" dt="2025-09-14T18:20:26.124" v="5"/>
        <pc:sldMkLst>
          <pc:docMk/>
          <pc:sldMk cId="0" sldId="258"/>
        </pc:sldMkLst>
      </pc:sldChg>
      <pc:sldChg chg="new del">
        <pc:chgData name="Aditya Choure" userId="d282f3105c0ca940" providerId="LiveId" clId="{79E1ACE4-0697-4BAE-9767-5D3FB371D0F1}" dt="2025-09-14T18:19:40.503" v="1" actId="680"/>
        <pc:sldMkLst>
          <pc:docMk/>
          <pc:sldMk cId="2952817764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B3740-0380-448A-8E0D-998E6E3B4C5D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9BA2E-F2F6-462F-A171-666C35637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555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9BA2E-F2F6-462F-A171-666C35637DC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16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7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99347" y="5037074"/>
            <a:ext cx="11185274" cy="7102649"/>
          </a:xfrm>
          <a:custGeom>
            <a:avLst/>
            <a:gdLst/>
            <a:ahLst/>
            <a:cxnLst/>
            <a:rect l="l" t="t" r="r" b="b"/>
            <a:pathLst>
              <a:path w="11185274" h="7102649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88180" y="2896742"/>
            <a:ext cx="11105782" cy="2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60841" y="4197545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693315" y="1389285"/>
            <a:ext cx="11000647" cy="67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5"/>
              </a:lnSpc>
              <a:spcBef>
                <a:spcPct val="0"/>
              </a:spcBef>
            </a:pPr>
            <a:r>
              <a:rPr lang="en-US" sz="3954" b="1" spc="407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 PROJECT DATA ANALYSIS</a:t>
            </a:r>
          </a:p>
        </p:txBody>
      </p:sp>
      <p:sp>
        <p:nvSpPr>
          <p:cNvPr id="12" name="Freeform 12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157570" y="5770905"/>
            <a:ext cx="7637024" cy="119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767" lvl="1" indent="-372883" algn="l">
              <a:lnSpc>
                <a:spcPts val="4835"/>
              </a:lnSpc>
              <a:buFont typeface="Arial"/>
              <a:buChar char="•"/>
            </a:pPr>
            <a:r>
              <a:rPr lang="en-US" sz="3454" b="1" spc="355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Turning patterns into powerful decisions.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18045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5391" y="1191091"/>
            <a:ext cx="4571792" cy="2704030"/>
            <a:chOff x="0" y="0"/>
            <a:chExt cx="708290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0" cy="418925"/>
            </a:xfrm>
            <a:custGeom>
              <a:avLst/>
              <a:gdLst/>
              <a:ahLst/>
              <a:cxnLst/>
              <a:rect l="l" t="t" r="r" b="b"/>
              <a:pathLst>
                <a:path w="708290" h="418925">
                  <a:moveTo>
                    <a:pt x="38948" y="0"/>
                  </a:moveTo>
                  <a:lnTo>
                    <a:pt x="669342" y="0"/>
                  </a:lnTo>
                  <a:cubicBezTo>
                    <a:pt x="679671" y="0"/>
                    <a:pt x="689578" y="4103"/>
                    <a:pt x="696882" y="11408"/>
                  </a:cubicBezTo>
                  <a:cubicBezTo>
                    <a:pt x="704187" y="18712"/>
                    <a:pt x="708290" y="28619"/>
                    <a:pt x="708290" y="38948"/>
                  </a:cubicBezTo>
                  <a:lnTo>
                    <a:pt x="708290" y="379977"/>
                  </a:lnTo>
                  <a:cubicBezTo>
                    <a:pt x="708290" y="390306"/>
                    <a:pt x="704187" y="400213"/>
                    <a:pt x="696882" y="407517"/>
                  </a:cubicBezTo>
                  <a:cubicBezTo>
                    <a:pt x="689578" y="414822"/>
                    <a:pt x="679671" y="418925"/>
                    <a:pt x="669342" y="418925"/>
                  </a:cubicBezTo>
                  <a:lnTo>
                    <a:pt x="38948" y="418925"/>
                  </a:lnTo>
                  <a:cubicBezTo>
                    <a:pt x="28619" y="418925"/>
                    <a:pt x="18712" y="414822"/>
                    <a:pt x="11408" y="407517"/>
                  </a:cubicBezTo>
                  <a:cubicBezTo>
                    <a:pt x="4103" y="400213"/>
                    <a:pt x="0" y="390306"/>
                    <a:pt x="0" y="379977"/>
                  </a:cubicBezTo>
                  <a:lnTo>
                    <a:pt x="0" y="38948"/>
                  </a:lnTo>
                  <a:cubicBezTo>
                    <a:pt x="0" y="28619"/>
                    <a:pt x="4103" y="18712"/>
                    <a:pt x="11408" y="11408"/>
                  </a:cubicBezTo>
                  <a:cubicBezTo>
                    <a:pt x="18712" y="4103"/>
                    <a:pt x="28619" y="0"/>
                    <a:pt x="38948" y="0"/>
                  </a:cubicBezTo>
                  <a:close/>
                </a:path>
              </a:pathLst>
            </a:custGeom>
            <a:blipFill>
              <a:blip r:embed="rId6"/>
              <a:stretch>
                <a:fillRect t="-6322" b="-6322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028700" y="3691595"/>
            <a:ext cx="10718100" cy="3188535"/>
          </a:xfrm>
          <a:custGeom>
            <a:avLst/>
            <a:gdLst/>
            <a:ahLst/>
            <a:cxnLst/>
            <a:rect l="l" t="t" r="r" b="b"/>
            <a:pathLst>
              <a:path w="10718100" h="3188535">
                <a:moveTo>
                  <a:pt x="0" y="0"/>
                </a:moveTo>
                <a:lnTo>
                  <a:pt x="10718100" y="0"/>
                </a:lnTo>
                <a:lnTo>
                  <a:pt x="10718100" y="3188535"/>
                </a:lnTo>
                <a:lnTo>
                  <a:pt x="0" y="3188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16" t="-2029" r="-3990" b="-485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2084451" y="4209446"/>
            <a:ext cx="2968866" cy="5689847"/>
          </a:xfrm>
          <a:custGeom>
            <a:avLst/>
            <a:gdLst/>
            <a:ahLst/>
            <a:cxnLst/>
            <a:rect l="l" t="t" r="r" b="b"/>
            <a:pathLst>
              <a:path w="2968866" h="5689847">
                <a:moveTo>
                  <a:pt x="0" y="0"/>
                </a:moveTo>
                <a:lnTo>
                  <a:pt x="2968865" y="0"/>
                </a:lnTo>
                <a:lnTo>
                  <a:pt x="2968865" y="5689847"/>
                </a:lnTo>
                <a:lnTo>
                  <a:pt x="0" y="5689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320" b="-38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499835" y="295761"/>
            <a:ext cx="11069049" cy="195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2"/>
              </a:lnSpc>
            </a:pPr>
            <a:r>
              <a:rPr lang="en-US" sz="7634" b="1" spc="1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DISTRIBUTION OF ORDERS BY HOUR OF THE DAY.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705031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18045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5391" y="1191091"/>
            <a:ext cx="4571792" cy="2704030"/>
            <a:chOff x="0" y="0"/>
            <a:chExt cx="708290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0" cy="418925"/>
            </a:xfrm>
            <a:custGeom>
              <a:avLst/>
              <a:gdLst/>
              <a:ahLst/>
              <a:cxnLst/>
              <a:rect l="l" t="t" r="r" b="b"/>
              <a:pathLst>
                <a:path w="708290" h="418925">
                  <a:moveTo>
                    <a:pt x="38948" y="0"/>
                  </a:moveTo>
                  <a:lnTo>
                    <a:pt x="669342" y="0"/>
                  </a:lnTo>
                  <a:cubicBezTo>
                    <a:pt x="679671" y="0"/>
                    <a:pt x="689578" y="4103"/>
                    <a:pt x="696882" y="11408"/>
                  </a:cubicBezTo>
                  <a:cubicBezTo>
                    <a:pt x="704187" y="18712"/>
                    <a:pt x="708290" y="28619"/>
                    <a:pt x="708290" y="38948"/>
                  </a:cubicBezTo>
                  <a:lnTo>
                    <a:pt x="708290" y="379977"/>
                  </a:lnTo>
                  <a:cubicBezTo>
                    <a:pt x="708290" y="390306"/>
                    <a:pt x="704187" y="400213"/>
                    <a:pt x="696882" y="407517"/>
                  </a:cubicBezTo>
                  <a:cubicBezTo>
                    <a:pt x="689578" y="414822"/>
                    <a:pt x="679671" y="418925"/>
                    <a:pt x="669342" y="418925"/>
                  </a:cubicBezTo>
                  <a:lnTo>
                    <a:pt x="38948" y="418925"/>
                  </a:lnTo>
                  <a:cubicBezTo>
                    <a:pt x="28619" y="418925"/>
                    <a:pt x="18712" y="414822"/>
                    <a:pt x="11408" y="407517"/>
                  </a:cubicBezTo>
                  <a:cubicBezTo>
                    <a:pt x="4103" y="400213"/>
                    <a:pt x="0" y="390306"/>
                    <a:pt x="0" y="379977"/>
                  </a:cubicBezTo>
                  <a:lnTo>
                    <a:pt x="0" y="38948"/>
                  </a:lnTo>
                  <a:cubicBezTo>
                    <a:pt x="0" y="28619"/>
                    <a:pt x="4103" y="18712"/>
                    <a:pt x="11408" y="11408"/>
                  </a:cubicBezTo>
                  <a:cubicBezTo>
                    <a:pt x="18712" y="4103"/>
                    <a:pt x="28619" y="0"/>
                    <a:pt x="38948" y="0"/>
                  </a:cubicBezTo>
                  <a:close/>
                </a:path>
              </a:pathLst>
            </a:custGeom>
            <a:blipFill>
              <a:blip r:embed="rId6"/>
              <a:stretch>
                <a:fillRect t="-6322" b="-6322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543050" y="3136851"/>
            <a:ext cx="7600950" cy="3994337"/>
          </a:xfrm>
          <a:custGeom>
            <a:avLst/>
            <a:gdLst/>
            <a:ahLst/>
            <a:cxnLst/>
            <a:rect l="l" t="t" r="r" b="b"/>
            <a:pathLst>
              <a:path w="7600950" h="3994337">
                <a:moveTo>
                  <a:pt x="0" y="0"/>
                </a:moveTo>
                <a:lnTo>
                  <a:pt x="7600950" y="0"/>
                </a:lnTo>
                <a:lnTo>
                  <a:pt x="7600950" y="3994337"/>
                </a:lnTo>
                <a:lnTo>
                  <a:pt x="0" y="39943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39" t="-10795" r="-4825" b="-135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9699576" y="5143500"/>
            <a:ext cx="6119081" cy="4305695"/>
          </a:xfrm>
          <a:custGeom>
            <a:avLst/>
            <a:gdLst/>
            <a:ahLst/>
            <a:cxnLst/>
            <a:rect l="l" t="t" r="r" b="b"/>
            <a:pathLst>
              <a:path w="6119081" h="4305695">
                <a:moveTo>
                  <a:pt x="0" y="0"/>
                </a:moveTo>
                <a:lnTo>
                  <a:pt x="6119081" y="0"/>
                </a:lnTo>
                <a:lnTo>
                  <a:pt x="6119081" y="4305695"/>
                </a:lnTo>
                <a:lnTo>
                  <a:pt x="0" y="4305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10" t="-3306" r="-14616" b="-99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256343" y="351919"/>
            <a:ext cx="11069049" cy="14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88"/>
              </a:lnSpc>
            </a:pPr>
            <a:r>
              <a:rPr lang="en-US" sz="5600" b="1" spc="11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RELEVANT TABLES TO FIND THE CATEGORY-WISE DISTRIBUTION OF PIZZAS.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43050" y="2209155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18045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5391" y="1191091"/>
            <a:ext cx="4571792" cy="2704030"/>
            <a:chOff x="0" y="0"/>
            <a:chExt cx="708290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0" cy="418925"/>
            </a:xfrm>
            <a:custGeom>
              <a:avLst/>
              <a:gdLst/>
              <a:ahLst/>
              <a:cxnLst/>
              <a:rect l="l" t="t" r="r" b="b"/>
              <a:pathLst>
                <a:path w="708290" h="418925">
                  <a:moveTo>
                    <a:pt x="38948" y="0"/>
                  </a:moveTo>
                  <a:lnTo>
                    <a:pt x="669342" y="0"/>
                  </a:lnTo>
                  <a:cubicBezTo>
                    <a:pt x="679671" y="0"/>
                    <a:pt x="689578" y="4103"/>
                    <a:pt x="696882" y="11408"/>
                  </a:cubicBezTo>
                  <a:cubicBezTo>
                    <a:pt x="704187" y="18712"/>
                    <a:pt x="708290" y="28619"/>
                    <a:pt x="708290" y="38948"/>
                  </a:cubicBezTo>
                  <a:lnTo>
                    <a:pt x="708290" y="379977"/>
                  </a:lnTo>
                  <a:cubicBezTo>
                    <a:pt x="708290" y="390306"/>
                    <a:pt x="704187" y="400213"/>
                    <a:pt x="696882" y="407517"/>
                  </a:cubicBezTo>
                  <a:cubicBezTo>
                    <a:pt x="689578" y="414822"/>
                    <a:pt x="679671" y="418925"/>
                    <a:pt x="669342" y="418925"/>
                  </a:cubicBezTo>
                  <a:lnTo>
                    <a:pt x="38948" y="418925"/>
                  </a:lnTo>
                  <a:cubicBezTo>
                    <a:pt x="28619" y="418925"/>
                    <a:pt x="18712" y="414822"/>
                    <a:pt x="11408" y="407517"/>
                  </a:cubicBezTo>
                  <a:cubicBezTo>
                    <a:pt x="4103" y="400213"/>
                    <a:pt x="0" y="390306"/>
                    <a:pt x="0" y="379977"/>
                  </a:cubicBezTo>
                  <a:lnTo>
                    <a:pt x="0" y="38948"/>
                  </a:lnTo>
                  <a:cubicBezTo>
                    <a:pt x="0" y="28619"/>
                    <a:pt x="4103" y="18712"/>
                    <a:pt x="11408" y="11408"/>
                  </a:cubicBezTo>
                  <a:cubicBezTo>
                    <a:pt x="18712" y="4103"/>
                    <a:pt x="28619" y="0"/>
                    <a:pt x="38948" y="0"/>
                  </a:cubicBezTo>
                  <a:close/>
                </a:path>
              </a:pathLst>
            </a:custGeom>
            <a:blipFill>
              <a:blip r:embed="rId6"/>
              <a:stretch>
                <a:fillRect t="-6322" b="-6322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399647" y="2918395"/>
            <a:ext cx="10761598" cy="4450211"/>
          </a:xfrm>
          <a:custGeom>
            <a:avLst/>
            <a:gdLst/>
            <a:ahLst/>
            <a:cxnLst/>
            <a:rect l="l" t="t" r="r" b="b"/>
            <a:pathLst>
              <a:path w="10761598" h="4450211">
                <a:moveTo>
                  <a:pt x="0" y="0"/>
                </a:moveTo>
                <a:lnTo>
                  <a:pt x="10761598" y="0"/>
                </a:lnTo>
                <a:lnTo>
                  <a:pt x="10761598" y="4450210"/>
                </a:lnTo>
                <a:lnTo>
                  <a:pt x="0" y="4450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41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8119554" y="7614516"/>
            <a:ext cx="8104181" cy="2500903"/>
          </a:xfrm>
          <a:custGeom>
            <a:avLst/>
            <a:gdLst/>
            <a:ahLst/>
            <a:cxnLst/>
            <a:rect l="l" t="t" r="r" b="b"/>
            <a:pathLst>
              <a:path w="8104181" h="2500903">
                <a:moveTo>
                  <a:pt x="0" y="0"/>
                </a:moveTo>
                <a:lnTo>
                  <a:pt x="8104181" y="0"/>
                </a:lnTo>
                <a:lnTo>
                  <a:pt x="8104181" y="2500902"/>
                </a:lnTo>
                <a:lnTo>
                  <a:pt x="0" y="25009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26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399647" y="1998627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5029" y="351919"/>
            <a:ext cx="11069049" cy="139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1"/>
              </a:lnSpc>
            </a:pPr>
            <a:r>
              <a:rPr lang="en-US" sz="5399" b="1" spc="11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18045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5391" y="1191091"/>
            <a:ext cx="4571792" cy="2704030"/>
            <a:chOff x="0" y="0"/>
            <a:chExt cx="708290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0" cy="418925"/>
            </a:xfrm>
            <a:custGeom>
              <a:avLst/>
              <a:gdLst/>
              <a:ahLst/>
              <a:cxnLst/>
              <a:rect l="l" t="t" r="r" b="b"/>
              <a:pathLst>
                <a:path w="708290" h="418925">
                  <a:moveTo>
                    <a:pt x="38948" y="0"/>
                  </a:moveTo>
                  <a:lnTo>
                    <a:pt x="669342" y="0"/>
                  </a:lnTo>
                  <a:cubicBezTo>
                    <a:pt x="679671" y="0"/>
                    <a:pt x="689578" y="4103"/>
                    <a:pt x="696882" y="11408"/>
                  </a:cubicBezTo>
                  <a:cubicBezTo>
                    <a:pt x="704187" y="18712"/>
                    <a:pt x="708290" y="28619"/>
                    <a:pt x="708290" y="38948"/>
                  </a:cubicBezTo>
                  <a:lnTo>
                    <a:pt x="708290" y="379977"/>
                  </a:lnTo>
                  <a:cubicBezTo>
                    <a:pt x="708290" y="390306"/>
                    <a:pt x="704187" y="400213"/>
                    <a:pt x="696882" y="407517"/>
                  </a:cubicBezTo>
                  <a:cubicBezTo>
                    <a:pt x="689578" y="414822"/>
                    <a:pt x="679671" y="418925"/>
                    <a:pt x="669342" y="418925"/>
                  </a:cubicBezTo>
                  <a:lnTo>
                    <a:pt x="38948" y="418925"/>
                  </a:lnTo>
                  <a:cubicBezTo>
                    <a:pt x="28619" y="418925"/>
                    <a:pt x="18712" y="414822"/>
                    <a:pt x="11408" y="407517"/>
                  </a:cubicBezTo>
                  <a:cubicBezTo>
                    <a:pt x="4103" y="400213"/>
                    <a:pt x="0" y="390306"/>
                    <a:pt x="0" y="379977"/>
                  </a:cubicBezTo>
                  <a:lnTo>
                    <a:pt x="0" y="38948"/>
                  </a:lnTo>
                  <a:cubicBezTo>
                    <a:pt x="0" y="28619"/>
                    <a:pt x="4103" y="18712"/>
                    <a:pt x="11408" y="11408"/>
                  </a:cubicBezTo>
                  <a:cubicBezTo>
                    <a:pt x="18712" y="4103"/>
                    <a:pt x="28619" y="0"/>
                    <a:pt x="38948" y="0"/>
                  </a:cubicBezTo>
                  <a:close/>
                </a:path>
              </a:pathLst>
            </a:custGeom>
            <a:blipFill>
              <a:blip r:embed="rId6"/>
              <a:stretch>
                <a:fillRect t="-6322" b="-6322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3585740" y="1891815"/>
            <a:ext cx="9067628" cy="5217484"/>
          </a:xfrm>
          <a:custGeom>
            <a:avLst/>
            <a:gdLst/>
            <a:ahLst/>
            <a:cxnLst/>
            <a:rect l="l" t="t" r="r" b="b"/>
            <a:pathLst>
              <a:path w="9067628" h="5217484">
                <a:moveTo>
                  <a:pt x="0" y="0"/>
                </a:moveTo>
                <a:lnTo>
                  <a:pt x="9067628" y="0"/>
                </a:lnTo>
                <a:lnTo>
                  <a:pt x="9067628" y="5217485"/>
                </a:lnTo>
                <a:lnTo>
                  <a:pt x="0" y="5217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9691147" y="7376000"/>
            <a:ext cx="6444158" cy="2555880"/>
          </a:xfrm>
          <a:custGeom>
            <a:avLst/>
            <a:gdLst/>
            <a:ahLst/>
            <a:cxnLst/>
            <a:rect l="l" t="t" r="r" b="b"/>
            <a:pathLst>
              <a:path w="6444158" h="2555880">
                <a:moveTo>
                  <a:pt x="0" y="0"/>
                </a:moveTo>
                <a:lnTo>
                  <a:pt x="6444158" y="0"/>
                </a:lnTo>
                <a:lnTo>
                  <a:pt x="6444158" y="2555880"/>
                </a:lnTo>
                <a:lnTo>
                  <a:pt x="0" y="2555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86" t="-26924" r="-46063" b="-246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476735" y="2209155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5575" y="229442"/>
            <a:ext cx="11069049" cy="139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1"/>
              </a:lnSpc>
            </a:pPr>
            <a:r>
              <a:rPr lang="en-US" sz="5399" b="1" spc="11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18045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98102" y="1191091"/>
            <a:ext cx="4099081" cy="2704030"/>
            <a:chOff x="0" y="0"/>
            <a:chExt cx="635055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55" cy="418925"/>
            </a:xfrm>
            <a:custGeom>
              <a:avLst/>
              <a:gdLst/>
              <a:ahLst/>
              <a:cxnLst/>
              <a:rect l="l" t="t" r="r" b="b"/>
              <a:pathLst>
                <a:path w="635055" h="418925">
                  <a:moveTo>
                    <a:pt x="43440" y="0"/>
                  </a:moveTo>
                  <a:lnTo>
                    <a:pt x="591615" y="0"/>
                  </a:lnTo>
                  <a:cubicBezTo>
                    <a:pt x="615606" y="0"/>
                    <a:pt x="635055" y="19449"/>
                    <a:pt x="635055" y="43440"/>
                  </a:cubicBezTo>
                  <a:lnTo>
                    <a:pt x="635055" y="375485"/>
                  </a:lnTo>
                  <a:cubicBezTo>
                    <a:pt x="635055" y="399476"/>
                    <a:pt x="615606" y="418925"/>
                    <a:pt x="591615" y="418925"/>
                  </a:cubicBezTo>
                  <a:lnTo>
                    <a:pt x="43440" y="418925"/>
                  </a:lnTo>
                  <a:cubicBezTo>
                    <a:pt x="31919" y="418925"/>
                    <a:pt x="20870" y="414348"/>
                    <a:pt x="12723" y="406202"/>
                  </a:cubicBezTo>
                  <a:cubicBezTo>
                    <a:pt x="4577" y="398055"/>
                    <a:pt x="0" y="387006"/>
                    <a:pt x="0" y="375485"/>
                  </a:cubicBezTo>
                  <a:lnTo>
                    <a:pt x="0" y="43440"/>
                  </a:lnTo>
                  <a:cubicBezTo>
                    <a:pt x="0" y="19449"/>
                    <a:pt x="19449" y="0"/>
                    <a:pt x="43440" y="0"/>
                  </a:cubicBezTo>
                  <a:close/>
                </a:path>
              </a:pathLst>
            </a:custGeom>
            <a:blipFill>
              <a:blip r:embed="rId6"/>
              <a:stretch>
                <a:fillRect t="-498" b="-498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3206442" y="1978370"/>
            <a:ext cx="10186479" cy="5388359"/>
          </a:xfrm>
          <a:custGeom>
            <a:avLst/>
            <a:gdLst/>
            <a:ahLst/>
            <a:cxnLst/>
            <a:rect l="l" t="t" r="r" b="b"/>
            <a:pathLst>
              <a:path w="10186479" h="5388359">
                <a:moveTo>
                  <a:pt x="0" y="0"/>
                </a:moveTo>
                <a:lnTo>
                  <a:pt x="10186479" y="0"/>
                </a:lnTo>
                <a:lnTo>
                  <a:pt x="10186479" y="5388359"/>
                </a:lnTo>
                <a:lnTo>
                  <a:pt x="0" y="5388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40" b="-828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2596106" y="6961548"/>
            <a:ext cx="4214152" cy="2981855"/>
          </a:xfrm>
          <a:custGeom>
            <a:avLst/>
            <a:gdLst/>
            <a:ahLst/>
            <a:cxnLst/>
            <a:rect l="l" t="t" r="r" b="b"/>
            <a:pathLst>
              <a:path w="4214152" h="2981855">
                <a:moveTo>
                  <a:pt x="0" y="0"/>
                </a:moveTo>
                <a:lnTo>
                  <a:pt x="4214153" y="0"/>
                </a:lnTo>
                <a:lnTo>
                  <a:pt x="4214153" y="2981855"/>
                </a:lnTo>
                <a:lnTo>
                  <a:pt x="0" y="2981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751" t="-34804" r="-69484" b="-4265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94832" y="1892206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5029" y="351919"/>
            <a:ext cx="11069049" cy="206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5399" b="1" spc="11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TYPE TO TOTAL REVENUE.</a:t>
            </a:r>
          </a:p>
          <a:p>
            <a:pPr marL="0" lvl="0" indent="0" algn="l">
              <a:lnSpc>
                <a:spcPts val="5291"/>
              </a:lnSpc>
            </a:pPr>
            <a:endParaRPr lang="en-US" sz="5399" b="1" spc="113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18045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5391" y="1191091"/>
            <a:ext cx="4571792" cy="2704030"/>
            <a:chOff x="0" y="0"/>
            <a:chExt cx="708290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0" cy="418925"/>
            </a:xfrm>
            <a:custGeom>
              <a:avLst/>
              <a:gdLst/>
              <a:ahLst/>
              <a:cxnLst/>
              <a:rect l="l" t="t" r="r" b="b"/>
              <a:pathLst>
                <a:path w="708290" h="418925">
                  <a:moveTo>
                    <a:pt x="38948" y="0"/>
                  </a:moveTo>
                  <a:lnTo>
                    <a:pt x="669342" y="0"/>
                  </a:lnTo>
                  <a:cubicBezTo>
                    <a:pt x="679671" y="0"/>
                    <a:pt x="689578" y="4103"/>
                    <a:pt x="696882" y="11408"/>
                  </a:cubicBezTo>
                  <a:cubicBezTo>
                    <a:pt x="704187" y="18712"/>
                    <a:pt x="708290" y="28619"/>
                    <a:pt x="708290" y="38948"/>
                  </a:cubicBezTo>
                  <a:lnTo>
                    <a:pt x="708290" y="379977"/>
                  </a:lnTo>
                  <a:cubicBezTo>
                    <a:pt x="708290" y="390306"/>
                    <a:pt x="704187" y="400213"/>
                    <a:pt x="696882" y="407517"/>
                  </a:cubicBezTo>
                  <a:cubicBezTo>
                    <a:pt x="689578" y="414822"/>
                    <a:pt x="679671" y="418925"/>
                    <a:pt x="669342" y="418925"/>
                  </a:cubicBezTo>
                  <a:lnTo>
                    <a:pt x="38948" y="418925"/>
                  </a:lnTo>
                  <a:cubicBezTo>
                    <a:pt x="28619" y="418925"/>
                    <a:pt x="18712" y="414822"/>
                    <a:pt x="11408" y="407517"/>
                  </a:cubicBezTo>
                  <a:cubicBezTo>
                    <a:pt x="4103" y="400213"/>
                    <a:pt x="0" y="390306"/>
                    <a:pt x="0" y="379977"/>
                  </a:cubicBezTo>
                  <a:lnTo>
                    <a:pt x="0" y="38948"/>
                  </a:lnTo>
                  <a:cubicBezTo>
                    <a:pt x="0" y="28619"/>
                    <a:pt x="4103" y="18712"/>
                    <a:pt x="11408" y="11408"/>
                  </a:cubicBezTo>
                  <a:cubicBezTo>
                    <a:pt x="18712" y="4103"/>
                    <a:pt x="28619" y="0"/>
                    <a:pt x="38948" y="0"/>
                  </a:cubicBezTo>
                  <a:close/>
                </a:path>
              </a:pathLst>
            </a:custGeom>
            <a:blipFill>
              <a:blip r:embed="rId6"/>
              <a:stretch>
                <a:fillRect t="-6322" b="-6322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3418370" y="2011182"/>
            <a:ext cx="8733330" cy="5025275"/>
          </a:xfrm>
          <a:custGeom>
            <a:avLst/>
            <a:gdLst/>
            <a:ahLst/>
            <a:cxnLst/>
            <a:rect l="l" t="t" r="r" b="b"/>
            <a:pathLst>
              <a:path w="8733330" h="5025275">
                <a:moveTo>
                  <a:pt x="0" y="0"/>
                </a:moveTo>
                <a:lnTo>
                  <a:pt x="8733330" y="0"/>
                </a:lnTo>
                <a:lnTo>
                  <a:pt x="8733330" y="5025275"/>
                </a:lnTo>
                <a:lnTo>
                  <a:pt x="0" y="5025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23" t="-4927" r="-134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2654941" y="4523819"/>
            <a:ext cx="4101119" cy="5539872"/>
          </a:xfrm>
          <a:custGeom>
            <a:avLst/>
            <a:gdLst/>
            <a:ahLst/>
            <a:cxnLst/>
            <a:rect l="l" t="t" r="r" b="b"/>
            <a:pathLst>
              <a:path w="4101119" h="5539872">
                <a:moveTo>
                  <a:pt x="0" y="0"/>
                </a:moveTo>
                <a:lnTo>
                  <a:pt x="4101118" y="0"/>
                </a:lnTo>
                <a:lnTo>
                  <a:pt x="4101118" y="5539872"/>
                </a:lnTo>
                <a:lnTo>
                  <a:pt x="0" y="5539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94832" y="2173107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5029" y="351919"/>
            <a:ext cx="11069049" cy="145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87"/>
              </a:lnSpc>
            </a:pPr>
            <a:r>
              <a:rPr lang="en-US" sz="5599" b="1" spc="11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18045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5391" y="1191091"/>
            <a:ext cx="4571792" cy="2704030"/>
            <a:chOff x="0" y="0"/>
            <a:chExt cx="708290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0" cy="418925"/>
            </a:xfrm>
            <a:custGeom>
              <a:avLst/>
              <a:gdLst/>
              <a:ahLst/>
              <a:cxnLst/>
              <a:rect l="l" t="t" r="r" b="b"/>
              <a:pathLst>
                <a:path w="708290" h="418925">
                  <a:moveTo>
                    <a:pt x="38948" y="0"/>
                  </a:moveTo>
                  <a:lnTo>
                    <a:pt x="669342" y="0"/>
                  </a:lnTo>
                  <a:cubicBezTo>
                    <a:pt x="679671" y="0"/>
                    <a:pt x="689578" y="4103"/>
                    <a:pt x="696882" y="11408"/>
                  </a:cubicBezTo>
                  <a:cubicBezTo>
                    <a:pt x="704187" y="18712"/>
                    <a:pt x="708290" y="28619"/>
                    <a:pt x="708290" y="38948"/>
                  </a:cubicBezTo>
                  <a:lnTo>
                    <a:pt x="708290" y="379977"/>
                  </a:lnTo>
                  <a:cubicBezTo>
                    <a:pt x="708290" y="390306"/>
                    <a:pt x="704187" y="400213"/>
                    <a:pt x="696882" y="407517"/>
                  </a:cubicBezTo>
                  <a:cubicBezTo>
                    <a:pt x="689578" y="414822"/>
                    <a:pt x="679671" y="418925"/>
                    <a:pt x="669342" y="418925"/>
                  </a:cubicBezTo>
                  <a:lnTo>
                    <a:pt x="38948" y="418925"/>
                  </a:lnTo>
                  <a:cubicBezTo>
                    <a:pt x="28619" y="418925"/>
                    <a:pt x="18712" y="414822"/>
                    <a:pt x="11408" y="407517"/>
                  </a:cubicBezTo>
                  <a:cubicBezTo>
                    <a:pt x="4103" y="400213"/>
                    <a:pt x="0" y="390306"/>
                    <a:pt x="0" y="379977"/>
                  </a:cubicBezTo>
                  <a:lnTo>
                    <a:pt x="0" y="38948"/>
                  </a:lnTo>
                  <a:cubicBezTo>
                    <a:pt x="0" y="28619"/>
                    <a:pt x="4103" y="18712"/>
                    <a:pt x="11408" y="11408"/>
                  </a:cubicBezTo>
                  <a:cubicBezTo>
                    <a:pt x="18712" y="4103"/>
                    <a:pt x="28619" y="0"/>
                    <a:pt x="38948" y="0"/>
                  </a:cubicBezTo>
                  <a:close/>
                </a:path>
              </a:pathLst>
            </a:custGeom>
            <a:blipFill>
              <a:blip r:embed="rId6"/>
              <a:stretch>
                <a:fillRect t="-6322" b="-6322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3452511" y="1784453"/>
            <a:ext cx="7948090" cy="4962312"/>
          </a:xfrm>
          <a:custGeom>
            <a:avLst/>
            <a:gdLst/>
            <a:ahLst/>
            <a:cxnLst/>
            <a:rect l="l" t="t" r="r" b="b"/>
            <a:pathLst>
              <a:path w="7948090" h="4962312">
                <a:moveTo>
                  <a:pt x="0" y="0"/>
                </a:moveTo>
                <a:lnTo>
                  <a:pt x="7948090" y="0"/>
                </a:lnTo>
                <a:lnTo>
                  <a:pt x="7948090" y="4962311"/>
                </a:lnTo>
                <a:lnTo>
                  <a:pt x="0" y="4962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5293" b="-816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706556" y="5644548"/>
            <a:ext cx="5246789" cy="4132126"/>
          </a:xfrm>
          <a:custGeom>
            <a:avLst/>
            <a:gdLst/>
            <a:ahLst/>
            <a:cxnLst/>
            <a:rect l="l" t="t" r="r" b="b"/>
            <a:pathLst>
              <a:path w="5246789" h="4132126">
                <a:moveTo>
                  <a:pt x="0" y="0"/>
                </a:moveTo>
                <a:lnTo>
                  <a:pt x="5246789" y="0"/>
                </a:lnTo>
                <a:lnTo>
                  <a:pt x="5246789" y="4132126"/>
                </a:lnTo>
                <a:lnTo>
                  <a:pt x="0" y="4132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245" r="-114549" b="-125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94832" y="2173107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5029" y="351919"/>
            <a:ext cx="11069049" cy="131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7"/>
              </a:lnSpc>
            </a:pPr>
            <a:r>
              <a:rPr lang="en-US" sz="5099" b="1" spc="10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16513" y="3705395"/>
            <a:ext cx="4519126" cy="5753534"/>
            <a:chOff x="0" y="0"/>
            <a:chExt cx="700131" cy="8913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0131" cy="891373"/>
            </a:xfrm>
            <a:custGeom>
              <a:avLst/>
              <a:gdLst/>
              <a:ahLst/>
              <a:cxnLst/>
              <a:rect l="l" t="t" r="r" b="b"/>
              <a:pathLst>
                <a:path w="700131" h="891373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851971"/>
                  </a:lnTo>
                  <a:cubicBezTo>
                    <a:pt x="700131" y="873732"/>
                    <a:pt x="682490" y="891373"/>
                    <a:pt x="660729" y="891373"/>
                  </a:cubicBezTo>
                  <a:lnTo>
                    <a:pt x="39402" y="891373"/>
                  </a:lnTo>
                  <a:cubicBezTo>
                    <a:pt x="28952" y="891373"/>
                    <a:pt x="18930" y="887222"/>
                    <a:pt x="11541" y="879832"/>
                  </a:cubicBezTo>
                  <a:cubicBezTo>
                    <a:pt x="4151" y="872443"/>
                    <a:pt x="0" y="862421"/>
                    <a:pt x="0" y="851971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926" r="-92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4002431" y="86729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02431" y="441036"/>
            <a:ext cx="4181476" cy="5143500"/>
            <a:chOff x="0" y="0"/>
            <a:chExt cx="647820" cy="7968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7820" cy="796863"/>
            </a:xfrm>
            <a:custGeom>
              <a:avLst/>
              <a:gdLst/>
              <a:ahLst/>
              <a:cxnLst/>
              <a:rect l="l" t="t" r="r" b="b"/>
              <a:pathLst>
                <a:path w="647820" h="796863">
                  <a:moveTo>
                    <a:pt x="42584" y="0"/>
                  </a:moveTo>
                  <a:lnTo>
                    <a:pt x="605236" y="0"/>
                  </a:lnTo>
                  <a:cubicBezTo>
                    <a:pt x="616530" y="0"/>
                    <a:pt x="627361" y="4487"/>
                    <a:pt x="635347" y="12473"/>
                  </a:cubicBezTo>
                  <a:cubicBezTo>
                    <a:pt x="643334" y="20459"/>
                    <a:pt x="647820" y="31290"/>
                    <a:pt x="647820" y="42584"/>
                  </a:cubicBezTo>
                  <a:lnTo>
                    <a:pt x="647820" y="754279"/>
                  </a:lnTo>
                  <a:cubicBezTo>
                    <a:pt x="647820" y="765573"/>
                    <a:pt x="643334" y="776404"/>
                    <a:pt x="635347" y="784390"/>
                  </a:cubicBezTo>
                  <a:cubicBezTo>
                    <a:pt x="627361" y="792376"/>
                    <a:pt x="616530" y="796863"/>
                    <a:pt x="605236" y="796863"/>
                  </a:cubicBezTo>
                  <a:lnTo>
                    <a:pt x="42584" y="796863"/>
                  </a:lnTo>
                  <a:cubicBezTo>
                    <a:pt x="31290" y="796863"/>
                    <a:pt x="20459" y="792376"/>
                    <a:pt x="12473" y="784390"/>
                  </a:cubicBezTo>
                  <a:cubicBezTo>
                    <a:pt x="4487" y="776404"/>
                    <a:pt x="0" y="765573"/>
                    <a:pt x="0" y="754279"/>
                  </a:cubicBezTo>
                  <a:lnTo>
                    <a:pt x="0" y="42584"/>
                  </a:lnTo>
                  <a:cubicBezTo>
                    <a:pt x="0" y="31290"/>
                    <a:pt x="4487" y="20459"/>
                    <a:pt x="12473" y="12473"/>
                  </a:cubicBezTo>
                  <a:cubicBezTo>
                    <a:pt x="20459" y="4487"/>
                    <a:pt x="31290" y="0"/>
                    <a:pt x="42584" y="0"/>
                  </a:cubicBezTo>
                  <a:close/>
                </a:path>
              </a:pathLst>
            </a:custGeom>
            <a:blipFill>
              <a:blip r:embed="rId6"/>
              <a:stretch>
                <a:fillRect l="-41796" r="-4179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8487209" y="1182226"/>
            <a:ext cx="6720243" cy="151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78"/>
              </a:lnSpc>
              <a:spcBef>
                <a:spcPct val="0"/>
              </a:spcBef>
            </a:pPr>
            <a:r>
              <a:rPr lang="en-US" sz="1193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87209" y="2680998"/>
            <a:ext cx="4778670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spc="223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3303" y="3334807"/>
            <a:ext cx="7545151" cy="287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26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The project aims to analyze pizza sales data using SQL to measure revenue and order patterns, identify top-performing pizzas, categories, and sizes, and uncover time-based sales trends including peak hours for better operational planning.</a:t>
            </a:r>
          </a:p>
          <a:p>
            <a:pPr marL="0" lvl="0" indent="0" algn="l">
              <a:lnSpc>
                <a:spcPts val="3856"/>
              </a:lnSpc>
              <a:spcBef>
                <a:spcPct val="0"/>
              </a:spcBef>
            </a:pPr>
            <a:endParaRPr lang="en-US" sz="2268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33617" y="6559688"/>
            <a:ext cx="6986401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9"/>
              </a:lnSpc>
              <a:spcBef>
                <a:spcPct val="0"/>
              </a:spcBef>
            </a:pPr>
            <a:r>
              <a:rPr lang="en-US" sz="22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“This helps businesses manage stock better, improve marketing, and keep customers happy using data insights.”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87209" y="5826208"/>
            <a:ext cx="4778670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230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87209" y="8293488"/>
            <a:ext cx="4778670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230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USED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33617" y="8922354"/>
            <a:ext cx="698640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9"/>
              </a:lnSpc>
              <a:spcBef>
                <a:spcPct val="0"/>
              </a:spcBef>
            </a:pPr>
            <a:r>
              <a:rPr lang="en-US" sz="22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MySQL Workbench → Used for writing and running SQL queries, joins, and data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16513" y="5375593"/>
            <a:ext cx="3686255" cy="4083337"/>
            <a:chOff x="0" y="0"/>
            <a:chExt cx="571097" cy="632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97" cy="632616"/>
            </a:xfrm>
            <a:custGeom>
              <a:avLst/>
              <a:gdLst/>
              <a:ahLst/>
              <a:cxnLst/>
              <a:rect l="l" t="t" r="r" b="b"/>
              <a:pathLst>
                <a:path w="571097" h="632616">
                  <a:moveTo>
                    <a:pt x="48305" y="0"/>
                  </a:moveTo>
                  <a:lnTo>
                    <a:pt x="522792" y="0"/>
                  </a:lnTo>
                  <a:cubicBezTo>
                    <a:pt x="535604" y="0"/>
                    <a:pt x="547890" y="5089"/>
                    <a:pt x="556949" y="14148"/>
                  </a:cubicBezTo>
                  <a:cubicBezTo>
                    <a:pt x="566008" y="23207"/>
                    <a:pt x="571097" y="35494"/>
                    <a:pt x="571097" y="48305"/>
                  </a:cubicBezTo>
                  <a:lnTo>
                    <a:pt x="571097" y="584311"/>
                  </a:lnTo>
                  <a:cubicBezTo>
                    <a:pt x="571097" y="610989"/>
                    <a:pt x="549470" y="632616"/>
                    <a:pt x="522792" y="632616"/>
                  </a:cubicBezTo>
                  <a:lnTo>
                    <a:pt x="48305" y="632616"/>
                  </a:lnTo>
                  <a:cubicBezTo>
                    <a:pt x="21627" y="632616"/>
                    <a:pt x="0" y="610989"/>
                    <a:pt x="0" y="584311"/>
                  </a:cubicBezTo>
                  <a:lnTo>
                    <a:pt x="0" y="48305"/>
                  </a:lnTo>
                  <a:cubicBezTo>
                    <a:pt x="0" y="21627"/>
                    <a:pt x="21627" y="0"/>
                    <a:pt x="48305" y="0"/>
                  </a:cubicBezTo>
                  <a:close/>
                </a:path>
              </a:pathLst>
            </a:custGeom>
            <a:blipFill>
              <a:blip r:embed="rId3"/>
              <a:stretch>
                <a:fillRect t="-6422" b="-6422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4002431" y="86729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16769" y="224634"/>
            <a:ext cx="3731275" cy="3976370"/>
            <a:chOff x="0" y="0"/>
            <a:chExt cx="578072" cy="6160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8072" cy="616044"/>
            </a:xfrm>
            <a:custGeom>
              <a:avLst/>
              <a:gdLst/>
              <a:ahLst/>
              <a:cxnLst/>
              <a:rect l="l" t="t" r="r" b="b"/>
              <a:pathLst>
                <a:path w="578072" h="616044">
                  <a:moveTo>
                    <a:pt x="47722" y="0"/>
                  </a:moveTo>
                  <a:lnTo>
                    <a:pt x="530350" y="0"/>
                  </a:lnTo>
                  <a:cubicBezTo>
                    <a:pt x="543007" y="0"/>
                    <a:pt x="555145" y="5028"/>
                    <a:pt x="564095" y="13977"/>
                  </a:cubicBezTo>
                  <a:cubicBezTo>
                    <a:pt x="573044" y="22927"/>
                    <a:pt x="578072" y="35065"/>
                    <a:pt x="578072" y="47722"/>
                  </a:cubicBezTo>
                  <a:lnTo>
                    <a:pt x="578072" y="568322"/>
                  </a:lnTo>
                  <a:cubicBezTo>
                    <a:pt x="578072" y="580978"/>
                    <a:pt x="573044" y="593117"/>
                    <a:pt x="564095" y="602066"/>
                  </a:cubicBezTo>
                  <a:cubicBezTo>
                    <a:pt x="555145" y="611016"/>
                    <a:pt x="543007" y="616044"/>
                    <a:pt x="530350" y="616044"/>
                  </a:cubicBezTo>
                  <a:lnTo>
                    <a:pt x="47722" y="616044"/>
                  </a:lnTo>
                  <a:cubicBezTo>
                    <a:pt x="35065" y="616044"/>
                    <a:pt x="22927" y="611016"/>
                    <a:pt x="13977" y="602066"/>
                  </a:cubicBezTo>
                  <a:cubicBezTo>
                    <a:pt x="5028" y="593117"/>
                    <a:pt x="0" y="580978"/>
                    <a:pt x="0" y="568322"/>
                  </a:cubicBezTo>
                  <a:lnTo>
                    <a:pt x="0" y="47722"/>
                  </a:lnTo>
                  <a:cubicBezTo>
                    <a:pt x="0" y="35065"/>
                    <a:pt x="5028" y="22927"/>
                    <a:pt x="13977" y="13977"/>
                  </a:cubicBezTo>
                  <a:cubicBezTo>
                    <a:pt x="22927" y="5028"/>
                    <a:pt x="35065" y="0"/>
                    <a:pt x="47722" y="0"/>
                  </a:cubicBezTo>
                  <a:close/>
                </a:path>
              </a:pathLst>
            </a:custGeom>
            <a:blipFill>
              <a:blip r:embed="rId6"/>
              <a:stretch>
                <a:fillRect l="-29528" r="-29528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52471" y="22463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3348675" y="4824876"/>
            <a:ext cx="4538174" cy="4475354"/>
          </a:xfrm>
          <a:custGeom>
            <a:avLst/>
            <a:gdLst/>
            <a:ahLst/>
            <a:cxnLst/>
            <a:rect l="l" t="t" r="r" b="b"/>
            <a:pathLst>
              <a:path w="4538174" h="4475354">
                <a:moveTo>
                  <a:pt x="0" y="0"/>
                </a:moveTo>
                <a:lnTo>
                  <a:pt x="4538174" y="0"/>
                </a:lnTo>
                <a:lnTo>
                  <a:pt x="4538174" y="4475354"/>
                </a:lnTo>
                <a:lnTo>
                  <a:pt x="0" y="4475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768" t="-5001" r="-13111" b="-540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7219593" y="1017492"/>
            <a:ext cx="8342532" cy="136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4"/>
              </a:lnSpc>
              <a:spcBef>
                <a:spcPct val="0"/>
              </a:spcBef>
            </a:pPr>
            <a:r>
              <a:rPr lang="en-US" sz="1073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18883" y="3309542"/>
            <a:ext cx="477867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 spc="211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Orders.csv: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12000" y="2108045"/>
            <a:ext cx="8111903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9"/>
              </a:lnSpc>
              <a:spcBef>
                <a:spcPct val="0"/>
              </a:spcBef>
            </a:pPr>
            <a:r>
              <a:rPr lang="en-US" sz="21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This project is based on a Pizza Sales Dataset.designed to replicate a real-world relational database.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12000" y="4073525"/>
            <a:ext cx="8323495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9"/>
              </a:lnSpc>
              <a:spcBef>
                <a:spcPct val="0"/>
              </a:spcBef>
            </a:pPr>
            <a:r>
              <a:rPr lang="en-US" sz="21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Contains the list of customer orders with date and time, which helps in checking sales trends over different days and hours.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18883" y="5076825"/>
            <a:ext cx="477867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 spc="211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Order_Details.csv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12000" y="5725678"/>
            <a:ext cx="8111903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9"/>
              </a:lnSpc>
              <a:spcBef>
                <a:spcPct val="0"/>
              </a:spcBef>
            </a:pPr>
            <a:r>
              <a:rPr lang="en-US" sz="21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Links each order to the pizzas bought and the quantity, making it possible to find out which pizzas are most popular.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12000" y="7206381"/>
            <a:ext cx="8111903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9"/>
              </a:lnSpc>
              <a:spcBef>
                <a:spcPct val="0"/>
              </a:spcBef>
            </a:pPr>
            <a:r>
              <a:rPr lang="en-US" sz="21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Includes details like pizza size, type, and price, which I used to calculate revenue and compare performance across sizes.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18883" y="6747275"/>
            <a:ext cx="477867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 spc="211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Pizzas.csv 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18883" y="8250556"/>
            <a:ext cx="477867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 spc="211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Pizza_Types.csv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12000" y="8957280"/>
            <a:ext cx="7864293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9"/>
              </a:lnSpc>
              <a:spcBef>
                <a:spcPct val="0"/>
              </a:spcBef>
            </a:pPr>
            <a:r>
              <a:rPr lang="en-US" sz="21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Describes each pizza by its name, category, and ingredients, which is useful for analyzing category-wise sales 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85576" y="7395183"/>
            <a:ext cx="6588615" cy="3458157"/>
            <a:chOff x="0" y="0"/>
            <a:chExt cx="1020749" cy="5357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0749" cy="535759"/>
            </a:xfrm>
            <a:custGeom>
              <a:avLst/>
              <a:gdLst/>
              <a:ahLst/>
              <a:cxnLst/>
              <a:rect l="l" t="t" r="r" b="b"/>
              <a:pathLst>
                <a:path w="1020749" h="535759">
                  <a:moveTo>
                    <a:pt x="27026" y="0"/>
                  </a:moveTo>
                  <a:lnTo>
                    <a:pt x="993723" y="0"/>
                  </a:lnTo>
                  <a:cubicBezTo>
                    <a:pt x="1008649" y="0"/>
                    <a:pt x="1020749" y="12100"/>
                    <a:pt x="1020749" y="27026"/>
                  </a:cubicBezTo>
                  <a:lnTo>
                    <a:pt x="1020749" y="508733"/>
                  </a:lnTo>
                  <a:cubicBezTo>
                    <a:pt x="1020749" y="523659"/>
                    <a:pt x="1008649" y="535759"/>
                    <a:pt x="993723" y="535759"/>
                  </a:cubicBezTo>
                  <a:lnTo>
                    <a:pt x="27026" y="535759"/>
                  </a:lnTo>
                  <a:cubicBezTo>
                    <a:pt x="12100" y="535759"/>
                    <a:pt x="0" y="523659"/>
                    <a:pt x="0" y="508733"/>
                  </a:cubicBezTo>
                  <a:lnTo>
                    <a:pt x="0" y="27026"/>
                  </a:lnTo>
                  <a:cubicBezTo>
                    <a:pt x="0" y="12100"/>
                    <a:pt x="12100" y="0"/>
                    <a:pt x="27026" y="0"/>
                  </a:cubicBezTo>
                  <a:close/>
                </a:path>
              </a:pathLst>
            </a:custGeom>
            <a:blipFill>
              <a:blip r:embed="rId5"/>
              <a:stretch>
                <a:fillRect t="-13468" b="-13468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62640" y="1191091"/>
            <a:ext cx="5134543" cy="3311801"/>
            <a:chOff x="0" y="0"/>
            <a:chExt cx="795475" cy="5130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5475" cy="513085"/>
            </a:xfrm>
            <a:custGeom>
              <a:avLst/>
              <a:gdLst/>
              <a:ahLst/>
              <a:cxnLst/>
              <a:rect l="l" t="t" r="r" b="b"/>
              <a:pathLst>
                <a:path w="795475" h="513085">
                  <a:moveTo>
                    <a:pt x="34680" y="0"/>
                  </a:moveTo>
                  <a:lnTo>
                    <a:pt x="760795" y="0"/>
                  </a:lnTo>
                  <a:cubicBezTo>
                    <a:pt x="769993" y="0"/>
                    <a:pt x="778814" y="3654"/>
                    <a:pt x="785318" y="10157"/>
                  </a:cubicBezTo>
                  <a:cubicBezTo>
                    <a:pt x="791821" y="16661"/>
                    <a:pt x="795475" y="25482"/>
                    <a:pt x="795475" y="34680"/>
                  </a:cubicBezTo>
                  <a:lnTo>
                    <a:pt x="795475" y="478405"/>
                  </a:lnTo>
                  <a:cubicBezTo>
                    <a:pt x="795475" y="497558"/>
                    <a:pt x="779948" y="513085"/>
                    <a:pt x="760795" y="513085"/>
                  </a:cubicBezTo>
                  <a:lnTo>
                    <a:pt x="34680" y="513085"/>
                  </a:lnTo>
                  <a:cubicBezTo>
                    <a:pt x="15527" y="513085"/>
                    <a:pt x="0" y="497558"/>
                    <a:pt x="0" y="478405"/>
                  </a:cubicBezTo>
                  <a:lnTo>
                    <a:pt x="0" y="34680"/>
                  </a:lnTo>
                  <a:cubicBezTo>
                    <a:pt x="0" y="15527"/>
                    <a:pt x="15527" y="0"/>
                    <a:pt x="34680" y="0"/>
                  </a:cubicBezTo>
                  <a:close/>
                </a:path>
              </a:pathLst>
            </a:custGeom>
            <a:blipFill>
              <a:blip r:embed="rId6"/>
              <a:stretch>
                <a:fillRect t="-1646" b="-164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1292045" y="6432399"/>
            <a:ext cx="4840517" cy="3467690"/>
          </a:xfrm>
          <a:custGeom>
            <a:avLst/>
            <a:gdLst/>
            <a:ahLst/>
            <a:cxnLst/>
            <a:rect l="l" t="t" r="r" b="b"/>
            <a:pathLst>
              <a:path w="4840517" h="3467690">
                <a:moveTo>
                  <a:pt x="0" y="0"/>
                </a:moveTo>
                <a:lnTo>
                  <a:pt x="4840517" y="0"/>
                </a:lnTo>
                <a:lnTo>
                  <a:pt x="4840517" y="3467691"/>
                </a:lnTo>
                <a:lnTo>
                  <a:pt x="0" y="3467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3" b="-406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242035" y="3520057"/>
            <a:ext cx="9869930" cy="3562876"/>
          </a:xfrm>
          <a:custGeom>
            <a:avLst/>
            <a:gdLst/>
            <a:ahLst/>
            <a:cxnLst/>
            <a:rect l="l" t="t" r="r" b="b"/>
            <a:pathLst>
              <a:path w="9869930" h="3562876">
                <a:moveTo>
                  <a:pt x="0" y="0"/>
                </a:moveTo>
                <a:lnTo>
                  <a:pt x="9869930" y="0"/>
                </a:lnTo>
                <a:lnTo>
                  <a:pt x="9869930" y="3562876"/>
                </a:lnTo>
                <a:lnTo>
                  <a:pt x="0" y="3562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333" r="-8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008732" y="295761"/>
            <a:ext cx="11069049" cy="195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2"/>
              </a:lnSpc>
            </a:pPr>
            <a:r>
              <a:rPr lang="en-US" sz="7634" b="1" spc="1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ORDERS PLACED.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2035" y="2550251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85576" y="7687813"/>
            <a:ext cx="6363515" cy="3165527"/>
            <a:chOff x="0" y="0"/>
            <a:chExt cx="985875" cy="4904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5875" cy="490423"/>
            </a:xfrm>
            <a:custGeom>
              <a:avLst/>
              <a:gdLst/>
              <a:ahLst/>
              <a:cxnLst/>
              <a:rect l="l" t="t" r="r" b="b"/>
              <a:pathLst>
                <a:path w="985875" h="490423">
                  <a:moveTo>
                    <a:pt x="27982" y="0"/>
                  </a:moveTo>
                  <a:lnTo>
                    <a:pt x="957893" y="0"/>
                  </a:lnTo>
                  <a:cubicBezTo>
                    <a:pt x="965314" y="0"/>
                    <a:pt x="972432" y="2948"/>
                    <a:pt x="977679" y="8196"/>
                  </a:cubicBezTo>
                  <a:cubicBezTo>
                    <a:pt x="982927" y="13443"/>
                    <a:pt x="985875" y="20561"/>
                    <a:pt x="985875" y="27982"/>
                  </a:cubicBezTo>
                  <a:lnTo>
                    <a:pt x="985875" y="462441"/>
                  </a:lnTo>
                  <a:cubicBezTo>
                    <a:pt x="985875" y="477895"/>
                    <a:pt x="973347" y="490423"/>
                    <a:pt x="957893" y="490423"/>
                  </a:cubicBezTo>
                  <a:lnTo>
                    <a:pt x="27982" y="490423"/>
                  </a:lnTo>
                  <a:cubicBezTo>
                    <a:pt x="20561" y="490423"/>
                    <a:pt x="13443" y="487475"/>
                    <a:pt x="8196" y="482227"/>
                  </a:cubicBezTo>
                  <a:cubicBezTo>
                    <a:pt x="2948" y="476980"/>
                    <a:pt x="0" y="469862"/>
                    <a:pt x="0" y="462441"/>
                  </a:cubicBezTo>
                  <a:lnTo>
                    <a:pt x="0" y="27982"/>
                  </a:lnTo>
                  <a:cubicBezTo>
                    <a:pt x="0" y="12528"/>
                    <a:pt x="12528" y="0"/>
                    <a:pt x="27982" y="0"/>
                  </a:cubicBezTo>
                  <a:close/>
                </a:path>
              </a:pathLst>
            </a:custGeom>
            <a:blipFill>
              <a:blip r:embed="rId5"/>
              <a:stretch>
                <a:fillRect t="-16966" b="-1696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12841" y="1191091"/>
            <a:ext cx="4684342" cy="3109211"/>
            <a:chOff x="0" y="0"/>
            <a:chExt cx="725727" cy="481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727" cy="481698"/>
            </a:xfrm>
            <a:custGeom>
              <a:avLst/>
              <a:gdLst/>
              <a:ahLst/>
              <a:cxnLst/>
              <a:rect l="l" t="t" r="r" b="b"/>
              <a:pathLst>
                <a:path w="725727" h="481698">
                  <a:moveTo>
                    <a:pt x="38013" y="0"/>
                  </a:moveTo>
                  <a:lnTo>
                    <a:pt x="687714" y="0"/>
                  </a:lnTo>
                  <a:cubicBezTo>
                    <a:pt x="708708" y="0"/>
                    <a:pt x="725727" y="17019"/>
                    <a:pt x="725727" y="38013"/>
                  </a:cubicBezTo>
                  <a:lnTo>
                    <a:pt x="725727" y="443685"/>
                  </a:lnTo>
                  <a:cubicBezTo>
                    <a:pt x="725727" y="464679"/>
                    <a:pt x="708708" y="481698"/>
                    <a:pt x="687714" y="481698"/>
                  </a:cubicBezTo>
                  <a:lnTo>
                    <a:pt x="38013" y="481698"/>
                  </a:lnTo>
                  <a:cubicBezTo>
                    <a:pt x="17019" y="481698"/>
                    <a:pt x="0" y="464679"/>
                    <a:pt x="0" y="443685"/>
                  </a:cubicBezTo>
                  <a:lnTo>
                    <a:pt x="0" y="38013"/>
                  </a:lnTo>
                  <a:cubicBezTo>
                    <a:pt x="0" y="17019"/>
                    <a:pt x="17019" y="0"/>
                    <a:pt x="38013" y="0"/>
                  </a:cubicBezTo>
                  <a:close/>
                </a:path>
              </a:pathLst>
            </a:custGeom>
            <a:blipFill>
              <a:blip r:embed="rId6"/>
              <a:stretch>
                <a:fillRect t="-188" b="-188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242035" y="3522952"/>
            <a:ext cx="9657627" cy="3628827"/>
          </a:xfrm>
          <a:custGeom>
            <a:avLst/>
            <a:gdLst/>
            <a:ahLst/>
            <a:cxnLst/>
            <a:rect l="l" t="t" r="r" b="b"/>
            <a:pathLst>
              <a:path w="9657627" h="3628827">
                <a:moveTo>
                  <a:pt x="0" y="0"/>
                </a:moveTo>
                <a:lnTo>
                  <a:pt x="9657627" y="0"/>
                </a:lnTo>
                <a:lnTo>
                  <a:pt x="9657627" y="3628827"/>
                </a:lnTo>
                <a:lnTo>
                  <a:pt x="0" y="3628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887" r="-93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087852" y="6273354"/>
            <a:ext cx="4949243" cy="3300087"/>
          </a:xfrm>
          <a:custGeom>
            <a:avLst/>
            <a:gdLst/>
            <a:ahLst/>
            <a:cxnLst/>
            <a:rect l="l" t="t" r="r" b="b"/>
            <a:pathLst>
              <a:path w="4949243" h="3300087">
                <a:moveTo>
                  <a:pt x="0" y="0"/>
                </a:moveTo>
                <a:lnTo>
                  <a:pt x="4949243" y="0"/>
                </a:lnTo>
                <a:lnTo>
                  <a:pt x="4949243" y="3300087"/>
                </a:lnTo>
                <a:lnTo>
                  <a:pt x="0" y="3300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466" r="-38983" b="-311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008732" y="295761"/>
            <a:ext cx="11069049" cy="195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2"/>
              </a:lnSpc>
            </a:pPr>
            <a:r>
              <a:rPr lang="en-US" sz="7634" b="1" spc="1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TOTAL REVENUE GENERATED FROM PIZZA SALES.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2035" y="2550251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189470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5391" y="1191091"/>
            <a:ext cx="4571792" cy="2704030"/>
            <a:chOff x="0" y="0"/>
            <a:chExt cx="708290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0" cy="418925"/>
            </a:xfrm>
            <a:custGeom>
              <a:avLst/>
              <a:gdLst/>
              <a:ahLst/>
              <a:cxnLst/>
              <a:rect l="l" t="t" r="r" b="b"/>
              <a:pathLst>
                <a:path w="708290" h="418925">
                  <a:moveTo>
                    <a:pt x="38948" y="0"/>
                  </a:moveTo>
                  <a:lnTo>
                    <a:pt x="669342" y="0"/>
                  </a:lnTo>
                  <a:cubicBezTo>
                    <a:pt x="679671" y="0"/>
                    <a:pt x="689578" y="4103"/>
                    <a:pt x="696882" y="11408"/>
                  </a:cubicBezTo>
                  <a:cubicBezTo>
                    <a:pt x="704187" y="18712"/>
                    <a:pt x="708290" y="28619"/>
                    <a:pt x="708290" y="38948"/>
                  </a:cubicBezTo>
                  <a:lnTo>
                    <a:pt x="708290" y="379977"/>
                  </a:lnTo>
                  <a:cubicBezTo>
                    <a:pt x="708290" y="390306"/>
                    <a:pt x="704187" y="400213"/>
                    <a:pt x="696882" y="407517"/>
                  </a:cubicBezTo>
                  <a:cubicBezTo>
                    <a:pt x="689578" y="414822"/>
                    <a:pt x="679671" y="418925"/>
                    <a:pt x="669342" y="418925"/>
                  </a:cubicBezTo>
                  <a:lnTo>
                    <a:pt x="38948" y="418925"/>
                  </a:lnTo>
                  <a:cubicBezTo>
                    <a:pt x="28619" y="418925"/>
                    <a:pt x="18712" y="414822"/>
                    <a:pt x="11408" y="407517"/>
                  </a:cubicBezTo>
                  <a:cubicBezTo>
                    <a:pt x="4103" y="400213"/>
                    <a:pt x="0" y="390306"/>
                    <a:pt x="0" y="379977"/>
                  </a:cubicBezTo>
                  <a:lnTo>
                    <a:pt x="0" y="38948"/>
                  </a:lnTo>
                  <a:cubicBezTo>
                    <a:pt x="0" y="28619"/>
                    <a:pt x="4103" y="18712"/>
                    <a:pt x="11408" y="11408"/>
                  </a:cubicBezTo>
                  <a:cubicBezTo>
                    <a:pt x="18712" y="4103"/>
                    <a:pt x="28619" y="0"/>
                    <a:pt x="38948" y="0"/>
                  </a:cubicBezTo>
                  <a:close/>
                </a:path>
              </a:pathLst>
            </a:custGeom>
            <a:blipFill>
              <a:blip r:embed="rId6"/>
              <a:stretch>
                <a:fillRect t="-6322" b="-6322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028700" y="3084812"/>
            <a:ext cx="10309972" cy="3828382"/>
          </a:xfrm>
          <a:custGeom>
            <a:avLst/>
            <a:gdLst/>
            <a:ahLst/>
            <a:cxnLst/>
            <a:rect l="l" t="t" r="r" b="b"/>
            <a:pathLst>
              <a:path w="10309972" h="3828382">
                <a:moveTo>
                  <a:pt x="0" y="0"/>
                </a:moveTo>
                <a:lnTo>
                  <a:pt x="10309972" y="0"/>
                </a:lnTo>
                <a:lnTo>
                  <a:pt x="10309972" y="3828382"/>
                </a:lnTo>
                <a:lnTo>
                  <a:pt x="0" y="3828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69" r="-1746" b="-146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0028533" y="7068131"/>
            <a:ext cx="5963436" cy="2938451"/>
          </a:xfrm>
          <a:custGeom>
            <a:avLst/>
            <a:gdLst/>
            <a:ahLst/>
            <a:cxnLst/>
            <a:rect l="l" t="t" r="r" b="b"/>
            <a:pathLst>
              <a:path w="5963436" h="2938451">
                <a:moveTo>
                  <a:pt x="0" y="0"/>
                </a:moveTo>
                <a:lnTo>
                  <a:pt x="5963435" y="0"/>
                </a:lnTo>
                <a:lnTo>
                  <a:pt x="5963435" y="2938450"/>
                </a:lnTo>
                <a:lnTo>
                  <a:pt x="0" y="2938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71" t="-22981" r="-23780" b="-408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256343" y="161925"/>
            <a:ext cx="11069049" cy="195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2"/>
              </a:lnSpc>
            </a:pPr>
            <a:r>
              <a:rPr lang="en-US" sz="7634" b="1" spc="1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HIGHEST-PRICED PIZZA.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190090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28700" y="3019916"/>
            <a:ext cx="10550658" cy="4774979"/>
          </a:xfrm>
          <a:custGeom>
            <a:avLst/>
            <a:gdLst/>
            <a:ahLst/>
            <a:cxnLst/>
            <a:rect l="l" t="t" r="r" b="b"/>
            <a:pathLst>
              <a:path w="10550658" h="4774979">
                <a:moveTo>
                  <a:pt x="0" y="0"/>
                </a:moveTo>
                <a:lnTo>
                  <a:pt x="10550658" y="0"/>
                </a:lnTo>
                <a:lnTo>
                  <a:pt x="10550658" y="4774979"/>
                </a:lnTo>
                <a:lnTo>
                  <a:pt x="0" y="4774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1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1855528" y="7305889"/>
            <a:ext cx="5127602" cy="2531510"/>
          </a:xfrm>
          <a:custGeom>
            <a:avLst/>
            <a:gdLst/>
            <a:ahLst/>
            <a:cxnLst/>
            <a:rect l="l" t="t" r="r" b="b"/>
            <a:pathLst>
              <a:path w="5127602" h="2531510">
                <a:moveTo>
                  <a:pt x="0" y="0"/>
                </a:moveTo>
                <a:lnTo>
                  <a:pt x="5127602" y="0"/>
                </a:lnTo>
                <a:lnTo>
                  <a:pt x="5127602" y="2531510"/>
                </a:lnTo>
                <a:lnTo>
                  <a:pt x="0" y="2531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35" r="-71995" b="-409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607539" y="161925"/>
            <a:ext cx="11069049" cy="195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2"/>
              </a:lnSpc>
            </a:pPr>
            <a:r>
              <a:rPr lang="en-US" sz="7634" b="1" spc="1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PIZZA SIZE ORDERED.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190090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762640" y="1191091"/>
            <a:ext cx="5134543" cy="3311801"/>
            <a:chOff x="0" y="0"/>
            <a:chExt cx="795475" cy="5130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5475" cy="513085"/>
            </a:xfrm>
            <a:custGeom>
              <a:avLst/>
              <a:gdLst/>
              <a:ahLst/>
              <a:cxnLst/>
              <a:rect l="l" t="t" r="r" b="b"/>
              <a:pathLst>
                <a:path w="795475" h="513085">
                  <a:moveTo>
                    <a:pt x="34680" y="0"/>
                  </a:moveTo>
                  <a:lnTo>
                    <a:pt x="760795" y="0"/>
                  </a:lnTo>
                  <a:cubicBezTo>
                    <a:pt x="769993" y="0"/>
                    <a:pt x="778814" y="3654"/>
                    <a:pt x="785318" y="10157"/>
                  </a:cubicBezTo>
                  <a:cubicBezTo>
                    <a:pt x="791821" y="16661"/>
                    <a:pt x="795475" y="25482"/>
                    <a:pt x="795475" y="34680"/>
                  </a:cubicBezTo>
                  <a:lnTo>
                    <a:pt x="795475" y="478405"/>
                  </a:lnTo>
                  <a:cubicBezTo>
                    <a:pt x="795475" y="497558"/>
                    <a:pt x="779948" y="513085"/>
                    <a:pt x="760795" y="513085"/>
                  </a:cubicBezTo>
                  <a:lnTo>
                    <a:pt x="34680" y="513085"/>
                  </a:lnTo>
                  <a:cubicBezTo>
                    <a:pt x="15527" y="513085"/>
                    <a:pt x="0" y="497558"/>
                    <a:pt x="0" y="478405"/>
                  </a:cubicBezTo>
                  <a:lnTo>
                    <a:pt x="0" y="34680"/>
                  </a:lnTo>
                  <a:cubicBezTo>
                    <a:pt x="0" y="15527"/>
                    <a:pt x="15527" y="0"/>
                    <a:pt x="34680" y="0"/>
                  </a:cubicBezTo>
                  <a:close/>
                </a:path>
              </a:pathLst>
            </a:custGeom>
            <a:blipFill>
              <a:blip r:embed="rId7"/>
              <a:stretch>
                <a:fillRect t="-1646" b="-164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189470" y="8132246"/>
            <a:ext cx="5890804" cy="2535246"/>
            <a:chOff x="0" y="0"/>
            <a:chExt cx="912640" cy="3927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2640" cy="392776"/>
            </a:xfrm>
            <a:custGeom>
              <a:avLst/>
              <a:gdLst/>
              <a:ahLst/>
              <a:cxnLst/>
              <a:rect l="l" t="t" r="r" b="b"/>
              <a:pathLst>
                <a:path w="912640" h="392776">
                  <a:moveTo>
                    <a:pt x="30227" y="0"/>
                  </a:moveTo>
                  <a:lnTo>
                    <a:pt x="882412" y="0"/>
                  </a:lnTo>
                  <a:cubicBezTo>
                    <a:pt x="899106" y="0"/>
                    <a:pt x="912640" y="13533"/>
                    <a:pt x="912640" y="30227"/>
                  </a:cubicBezTo>
                  <a:lnTo>
                    <a:pt x="912640" y="362548"/>
                  </a:lnTo>
                  <a:cubicBezTo>
                    <a:pt x="912640" y="379243"/>
                    <a:pt x="899106" y="392776"/>
                    <a:pt x="882412" y="392776"/>
                  </a:cubicBezTo>
                  <a:lnTo>
                    <a:pt x="30227" y="392776"/>
                  </a:lnTo>
                  <a:cubicBezTo>
                    <a:pt x="13533" y="392776"/>
                    <a:pt x="0" y="379243"/>
                    <a:pt x="0" y="362548"/>
                  </a:cubicBezTo>
                  <a:lnTo>
                    <a:pt x="0" y="30227"/>
                  </a:lnTo>
                  <a:cubicBezTo>
                    <a:pt x="0" y="13533"/>
                    <a:pt x="13533" y="0"/>
                    <a:pt x="30227" y="0"/>
                  </a:cubicBezTo>
                  <a:close/>
                </a:path>
              </a:pathLst>
            </a:custGeom>
            <a:blipFill>
              <a:blip r:embed="rId8"/>
              <a:stretch>
                <a:fillRect t="-27403" b="-27403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18045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5391" y="1191091"/>
            <a:ext cx="4571792" cy="2704030"/>
            <a:chOff x="0" y="0"/>
            <a:chExt cx="708290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0" cy="418925"/>
            </a:xfrm>
            <a:custGeom>
              <a:avLst/>
              <a:gdLst/>
              <a:ahLst/>
              <a:cxnLst/>
              <a:rect l="l" t="t" r="r" b="b"/>
              <a:pathLst>
                <a:path w="708290" h="418925">
                  <a:moveTo>
                    <a:pt x="38948" y="0"/>
                  </a:moveTo>
                  <a:lnTo>
                    <a:pt x="669342" y="0"/>
                  </a:lnTo>
                  <a:cubicBezTo>
                    <a:pt x="679671" y="0"/>
                    <a:pt x="689578" y="4103"/>
                    <a:pt x="696882" y="11408"/>
                  </a:cubicBezTo>
                  <a:cubicBezTo>
                    <a:pt x="704187" y="18712"/>
                    <a:pt x="708290" y="28619"/>
                    <a:pt x="708290" y="38948"/>
                  </a:cubicBezTo>
                  <a:lnTo>
                    <a:pt x="708290" y="379977"/>
                  </a:lnTo>
                  <a:cubicBezTo>
                    <a:pt x="708290" y="390306"/>
                    <a:pt x="704187" y="400213"/>
                    <a:pt x="696882" y="407517"/>
                  </a:cubicBezTo>
                  <a:cubicBezTo>
                    <a:pt x="689578" y="414822"/>
                    <a:pt x="679671" y="418925"/>
                    <a:pt x="669342" y="418925"/>
                  </a:cubicBezTo>
                  <a:lnTo>
                    <a:pt x="38948" y="418925"/>
                  </a:lnTo>
                  <a:cubicBezTo>
                    <a:pt x="28619" y="418925"/>
                    <a:pt x="18712" y="414822"/>
                    <a:pt x="11408" y="407517"/>
                  </a:cubicBezTo>
                  <a:cubicBezTo>
                    <a:pt x="4103" y="400213"/>
                    <a:pt x="0" y="390306"/>
                    <a:pt x="0" y="379977"/>
                  </a:cubicBezTo>
                  <a:lnTo>
                    <a:pt x="0" y="38948"/>
                  </a:lnTo>
                  <a:cubicBezTo>
                    <a:pt x="0" y="28619"/>
                    <a:pt x="4103" y="18712"/>
                    <a:pt x="11408" y="11408"/>
                  </a:cubicBezTo>
                  <a:cubicBezTo>
                    <a:pt x="18712" y="4103"/>
                    <a:pt x="28619" y="0"/>
                    <a:pt x="38948" y="0"/>
                  </a:cubicBezTo>
                  <a:close/>
                </a:path>
              </a:pathLst>
            </a:custGeom>
            <a:blipFill>
              <a:blip r:embed="rId6"/>
              <a:stretch>
                <a:fillRect t="-6322" b="-6322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272930" y="2311241"/>
            <a:ext cx="9923068" cy="5033006"/>
          </a:xfrm>
          <a:custGeom>
            <a:avLst/>
            <a:gdLst/>
            <a:ahLst/>
            <a:cxnLst/>
            <a:rect l="l" t="t" r="r" b="b"/>
            <a:pathLst>
              <a:path w="9923068" h="5033006">
                <a:moveTo>
                  <a:pt x="0" y="0"/>
                </a:moveTo>
                <a:lnTo>
                  <a:pt x="9923067" y="0"/>
                </a:lnTo>
                <a:lnTo>
                  <a:pt x="9923067" y="5033007"/>
                </a:lnTo>
                <a:lnTo>
                  <a:pt x="0" y="5033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83" r="-2495" b="-28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0410516" y="6621445"/>
            <a:ext cx="6713724" cy="3440454"/>
          </a:xfrm>
          <a:custGeom>
            <a:avLst/>
            <a:gdLst/>
            <a:ahLst/>
            <a:cxnLst/>
            <a:rect l="l" t="t" r="r" b="b"/>
            <a:pathLst>
              <a:path w="6713724" h="3440454">
                <a:moveTo>
                  <a:pt x="0" y="0"/>
                </a:moveTo>
                <a:lnTo>
                  <a:pt x="6713724" y="0"/>
                </a:lnTo>
                <a:lnTo>
                  <a:pt x="6713724" y="3440455"/>
                </a:lnTo>
                <a:lnTo>
                  <a:pt x="0" y="3440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070" t="-24862" r="-31933" b="-307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851769" y="198073"/>
            <a:ext cx="11069049" cy="145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88"/>
              </a:lnSpc>
            </a:pPr>
            <a:r>
              <a:rPr lang="en-US" sz="5600" b="1" spc="11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 ALONG WITH THEIR QUANTITIES.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2930" y="1713280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247144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218045" y="7614516"/>
            <a:ext cx="6183435" cy="3052977"/>
            <a:chOff x="0" y="0"/>
            <a:chExt cx="957976" cy="472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7976" cy="472986"/>
            </a:xfrm>
            <a:custGeom>
              <a:avLst/>
              <a:gdLst/>
              <a:ahLst/>
              <a:cxnLst/>
              <a:rect l="l" t="t" r="r" b="b"/>
              <a:pathLst>
                <a:path w="957976" h="472986">
                  <a:moveTo>
                    <a:pt x="28797" y="0"/>
                  </a:moveTo>
                  <a:lnTo>
                    <a:pt x="929179" y="0"/>
                  </a:lnTo>
                  <a:cubicBezTo>
                    <a:pt x="945083" y="0"/>
                    <a:pt x="957976" y="12893"/>
                    <a:pt x="957976" y="28797"/>
                  </a:cubicBezTo>
                  <a:lnTo>
                    <a:pt x="957976" y="444189"/>
                  </a:lnTo>
                  <a:cubicBezTo>
                    <a:pt x="957976" y="451826"/>
                    <a:pt x="954942" y="459151"/>
                    <a:pt x="949541" y="464552"/>
                  </a:cubicBezTo>
                  <a:cubicBezTo>
                    <a:pt x="944141" y="469952"/>
                    <a:pt x="936816" y="472986"/>
                    <a:pt x="929179" y="472986"/>
                  </a:cubicBezTo>
                  <a:lnTo>
                    <a:pt x="28797" y="472986"/>
                  </a:lnTo>
                  <a:cubicBezTo>
                    <a:pt x="12893" y="472986"/>
                    <a:pt x="0" y="460093"/>
                    <a:pt x="0" y="444189"/>
                  </a:cubicBezTo>
                  <a:lnTo>
                    <a:pt x="0" y="28797"/>
                  </a:lnTo>
                  <a:cubicBezTo>
                    <a:pt x="0" y="12893"/>
                    <a:pt x="12893" y="0"/>
                    <a:pt x="28797" y="0"/>
                  </a:cubicBezTo>
                  <a:close/>
                </a:path>
              </a:pathLst>
            </a:custGeom>
            <a:blipFill>
              <a:blip r:embed="rId5"/>
              <a:stretch>
                <a:fillRect t="-17470" b="-174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5391" y="1191091"/>
            <a:ext cx="4571792" cy="2704030"/>
            <a:chOff x="0" y="0"/>
            <a:chExt cx="708290" cy="418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0" cy="418925"/>
            </a:xfrm>
            <a:custGeom>
              <a:avLst/>
              <a:gdLst/>
              <a:ahLst/>
              <a:cxnLst/>
              <a:rect l="l" t="t" r="r" b="b"/>
              <a:pathLst>
                <a:path w="708290" h="418925">
                  <a:moveTo>
                    <a:pt x="38948" y="0"/>
                  </a:moveTo>
                  <a:lnTo>
                    <a:pt x="669342" y="0"/>
                  </a:lnTo>
                  <a:cubicBezTo>
                    <a:pt x="679671" y="0"/>
                    <a:pt x="689578" y="4103"/>
                    <a:pt x="696882" y="11408"/>
                  </a:cubicBezTo>
                  <a:cubicBezTo>
                    <a:pt x="704187" y="18712"/>
                    <a:pt x="708290" y="28619"/>
                    <a:pt x="708290" y="38948"/>
                  </a:cubicBezTo>
                  <a:lnTo>
                    <a:pt x="708290" y="379977"/>
                  </a:lnTo>
                  <a:cubicBezTo>
                    <a:pt x="708290" y="390306"/>
                    <a:pt x="704187" y="400213"/>
                    <a:pt x="696882" y="407517"/>
                  </a:cubicBezTo>
                  <a:cubicBezTo>
                    <a:pt x="689578" y="414822"/>
                    <a:pt x="679671" y="418925"/>
                    <a:pt x="669342" y="418925"/>
                  </a:cubicBezTo>
                  <a:lnTo>
                    <a:pt x="38948" y="418925"/>
                  </a:lnTo>
                  <a:cubicBezTo>
                    <a:pt x="28619" y="418925"/>
                    <a:pt x="18712" y="414822"/>
                    <a:pt x="11408" y="407517"/>
                  </a:cubicBezTo>
                  <a:cubicBezTo>
                    <a:pt x="4103" y="400213"/>
                    <a:pt x="0" y="390306"/>
                    <a:pt x="0" y="379977"/>
                  </a:cubicBezTo>
                  <a:lnTo>
                    <a:pt x="0" y="38948"/>
                  </a:lnTo>
                  <a:cubicBezTo>
                    <a:pt x="0" y="28619"/>
                    <a:pt x="4103" y="18712"/>
                    <a:pt x="11408" y="11408"/>
                  </a:cubicBezTo>
                  <a:cubicBezTo>
                    <a:pt x="18712" y="4103"/>
                    <a:pt x="28619" y="0"/>
                    <a:pt x="38948" y="0"/>
                  </a:cubicBezTo>
                  <a:close/>
                </a:path>
              </a:pathLst>
            </a:custGeom>
            <a:blipFill>
              <a:blip r:embed="rId6"/>
              <a:stretch>
                <a:fillRect t="-6322" b="-6322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4266100" y="2047230"/>
            <a:ext cx="8524703" cy="4653651"/>
          </a:xfrm>
          <a:custGeom>
            <a:avLst/>
            <a:gdLst/>
            <a:ahLst/>
            <a:cxnLst/>
            <a:rect l="l" t="t" r="r" b="b"/>
            <a:pathLst>
              <a:path w="8524703" h="4653651">
                <a:moveTo>
                  <a:pt x="0" y="0"/>
                </a:moveTo>
                <a:lnTo>
                  <a:pt x="8524703" y="0"/>
                </a:lnTo>
                <a:lnTo>
                  <a:pt x="8524703" y="4653651"/>
                </a:lnTo>
                <a:lnTo>
                  <a:pt x="0" y="46536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5017" b="-1354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610292" y="6811218"/>
            <a:ext cx="9103987" cy="3076180"/>
          </a:xfrm>
          <a:custGeom>
            <a:avLst/>
            <a:gdLst/>
            <a:ahLst/>
            <a:cxnLst/>
            <a:rect l="l" t="t" r="r" b="b"/>
            <a:pathLst>
              <a:path w="9103987" h="3076180">
                <a:moveTo>
                  <a:pt x="0" y="0"/>
                </a:moveTo>
                <a:lnTo>
                  <a:pt x="9103987" y="0"/>
                </a:lnTo>
                <a:lnTo>
                  <a:pt x="9103987" y="3076179"/>
                </a:lnTo>
                <a:lnTo>
                  <a:pt x="0" y="3076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4319" b="-146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928341" y="2209155"/>
            <a:ext cx="3157679" cy="82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QUERY: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5029" y="351919"/>
            <a:ext cx="11069049" cy="139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1"/>
              </a:lnSpc>
            </a:pPr>
            <a:r>
              <a:rPr lang="en-US" sz="5399" b="1" spc="11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</TotalTime>
  <Words>405</Words>
  <Application>Microsoft Office PowerPoint</Application>
  <PresentationFormat>Custom</PresentationFormat>
  <Paragraphs>47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Arial</vt:lpstr>
      <vt:lpstr>Open Sans</vt:lpstr>
      <vt:lpstr>Montserrat Bold</vt:lpstr>
      <vt:lpstr>Bebas Neue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Orange Modern Bold Pizza Resto Presentation</dc:title>
  <cp:lastModifiedBy>Aditya Choure</cp:lastModifiedBy>
  <cp:revision>1</cp:revision>
  <dcterms:created xsi:type="dcterms:W3CDTF">2006-08-16T00:00:00Z</dcterms:created>
  <dcterms:modified xsi:type="dcterms:W3CDTF">2025-09-14T18:20:35Z</dcterms:modified>
  <dc:identifier>DAGyUryKhnE</dc:identifier>
</cp:coreProperties>
</file>